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8" r:id="rId4"/>
    <p:sldId id="264" r:id="rId5"/>
    <p:sldId id="269" r:id="rId6"/>
    <p:sldId id="267" r:id="rId7"/>
    <p:sldId id="261" r:id="rId8"/>
    <p:sldId id="262" r:id="rId9"/>
    <p:sldId id="263" r:id="rId10"/>
    <p:sldId id="270" r:id="rId11"/>
  </p:sldIdLst>
  <p:sldSz cx="14630400" cy="8229600"/>
  <p:notesSz cx="8229600" cy="14630400"/>
  <p:embeddedFontLst>
    <p:embeddedFont>
      <p:font typeface="Mystical Woods Rough Script" panose="02000500000000000000" pitchFamily="2" charset="0"/>
      <p:regular r:id="rId13"/>
    </p:embeddedFont>
    <p:embeddedFont>
      <p:font typeface="Prata" panose="020B0600000101010101" charset="0"/>
      <p:regular r:id="rId14"/>
    </p:embeddedFont>
    <p:embeddedFont>
      <p:font typeface="Raleway" pitchFamily="2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67" autoAdjust="0"/>
    <p:restoredTop sz="94610"/>
  </p:normalViewPr>
  <p:slideViewPr>
    <p:cSldViewPr snapToGrid="0" snapToObjects="1">
      <p:cViewPr>
        <p:scale>
          <a:sx n="54" d="100"/>
          <a:sy n="54" d="100"/>
        </p:scale>
        <p:origin x="15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n3841@gmail.com" userId="474d2d711d5dacec" providerId="LiveId" clId="{D748D76D-D624-436C-9E09-33F0AB29C98D}"/>
    <pc:docChg chg="modSld">
      <pc:chgData name="kin3841@gmail.com" userId="474d2d711d5dacec" providerId="LiveId" clId="{D748D76D-D624-436C-9E09-33F0AB29C98D}" dt="2025-12-31T05:48:43.151" v="6" actId="403"/>
      <pc:docMkLst>
        <pc:docMk/>
      </pc:docMkLst>
      <pc:sldChg chg="modSp mod">
        <pc:chgData name="kin3841@gmail.com" userId="474d2d711d5dacec" providerId="LiveId" clId="{D748D76D-D624-436C-9E09-33F0AB29C98D}" dt="2025-12-31T05:47:58.171" v="3" actId="403"/>
        <pc:sldMkLst>
          <pc:docMk/>
          <pc:sldMk cId="0" sldId="258"/>
        </pc:sldMkLst>
        <pc:spChg chg="mod">
          <ac:chgData name="kin3841@gmail.com" userId="474d2d711d5dacec" providerId="LiveId" clId="{D748D76D-D624-436C-9E09-33F0AB29C98D}" dt="2025-12-31T05:47:58.171" v="3" actId="403"/>
          <ac:spMkLst>
            <pc:docMk/>
            <pc:sldMk cId="0" sldId="258"/>
            <ac:spMk id="2" creationId="{00000000-0000-0000-0000-000000000000}"/>
          </ac:spMkLst>
        </pc:spChg>
      </pc:sldChg>
      <pc:sldChg chg="modSp mod">
        <pc:chgData name="kin3841@gmail.com" userId="474d2d711d5dacec" providerId="LiveId" clId="{D748D76D-D624-436C-9E09-33F0AB29C98D}" dt="2025-12-31T05:48:43.151" v="6" actId="403"/>
        <pc:sldMkLst>
          <pc:docMk/>
          <pc:sldMk cId="0" sldId="261"/>
        </pc:sldMkLst>
        <pc:spChg chg="mod">
          <ac:chgData name="kin3841@gmail.com" userId="474d2d711d5dacec" providerId="LiveId" clId="{D748D76D-D624-436C-9E09-33F0AB29C98D}" dt="2025-12-31T05:48:43.151" v="6" actId="403"/>
          <ac:spMkLst>
            <pc:docMk/>
            <pc:sldMk cId="0" sldId="261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E9763-6A86-47C7-8DE9-EAC06D16599D}" type="datetimeFigureOut">
              <a:t>2025-12-31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C7A55-4766-4F52-9F3F-E9332AA1752F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7D286-70BE-BD2B-D13F-0710281AA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4176B-C439-F971-0425-7C26286F0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F823F-8AEB-1F4C-91E2-988A72820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C655E-8407-7090-3C15-113032D8C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5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AA7CC-2EAA-823F-0E2F-7AF67E25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17782-02F4-FB1F-18B0-5CE99176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687E1-72DF-5548-6150-F1A83FB2C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D26FA-4534-ADE3-6FAF-046EE4DB0E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2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9C32-1F04-BFE3-B993-B78745320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8BBA9-834C-189C-5133-A2EDC7905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BA42D-D0FD-D350-3EE0-50628936D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2DD13-C060-A83A-98E1-4C5E4A158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99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9F3F-032F-9FD5-2886-BC00F2E3A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DEB2B-DD06-B5FB-681B-4D65FF548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0FC7C-E32E-EFD1-563D-F215C9D15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AD59-9ABF-939B-D06E-E51451DEF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F5362-C9A1-54C9-6F13-B77831AA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EC92F-5064-C323-8CE9-22F52483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ED12F0-AF26-674A-BD9E-52BE00647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C48CE-69CF-B29C-B838-049B850A3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10559" y="580750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                                                                  </a:t>
            </a:r>
            <a:r>
              <a:rPr lang="en-US" sz="2800" dirty="0">
                <a:solidFill>
                  <a:schemeClr val="bg1"/>
                </a:solidFill>
                <a:latin typeface="Raleway"/>
                <a:ea typeface="Raleway" pitchFamily="34" charset="-122"/>
                <a:cs typeface="Raleway" pitchFamily="34" charset="-120"/>
              </a:rPr>
              <a:t>  </a:t>
            </a:r>
            <a:r>
              <a:rPr lang="en-US" sz="3600" dirty="0">
                <a:solidFill>
                  <a:schemeClr val="bg1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Raleway"/>
                <a:ea typeface="Raleway" pitchFamily="34" charset="-122"/>
                <a:cs typeface="Raleway" pitchFamily="34" charset="-120"/>
              </a:rPr>
              <a:t>3팀 YES-G! </a:t>
            </a:r>
            <a:endParaRPr lang="en-US" sz="2800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1E993FD4-3330-AE4A-A1B3-87D83A4CAA8F}"/>
              </a:ext>
            </a:extLst>
          </p:cNvPr>
          <p:cNvSpPr/>
          <p:nvPr/>
        </p:nvSpPr>
        <p:spPr>
          <a:xfrm>
            <a:off x="6397420" y="1710562"/>
            <a:ext cx="6784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5400" dirty="0" err="1">
                <a:solidFill>
                  <a:srgbClr val="F2E782"/>
                </a:solidFill>
                <a:latin typeface="Mystical Woods Rough Script"/>
                <a:ea typeface="맑은 고딕"/>
              </a:rPr>
              <a:t>Ai</a:t>
            </a:r>
            <a:r>
              <a:rPr lang="ko-KR" altLang="en-US" sz="5400" dirty="0">
                <a:solidFill>
                  <a:srgbClr val="F2E782"/>
                </a:solidFill>
                <a:latin typeface="Mystical Woods Rough Script"/>
                <a:ea typeface="맑은 고딕"/>
              </a:rPr>
              <a:t> - </a:t>
            </a:r>
            <a:r>
              <a:rPr lang="ko-KR" altLang="en-US" sz="5400" dirty="0" err="1">
                <a:solidFill>
                  <a:srgbClr val="F2E782"/>
                </a:solidFill>
                <a:latin typeface="Mystical Woods Rough Script"/>
                <a:ea typeface="맑은 고딕"/>
              </a:rPr>
              <a:t>Tarot</a:t>
            </a:r>
            <a:r>
              <a:rPr lang="ko-KR" altLang="en-US" sz="5400" dirty="0">
                <a:solidFill>
                  <a:srgbClr val="F2E782"/>
                </a:solidFill>
                <a:latin typeface="Mystical Woods Rough Script"/>
                <a:ea typeface="맑은 고딕"/>
              </a:rPr>
              <a:t> CHAT BOT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A113A-433D-5122-884C-64B85B363978}"/>
              </a:ext>
            </a:extLst>
          </p:cNvPr>
          <p:cNvSpPr txBox="1"/>
          <p:nvPr/>
        </p:nvSpPr>
        <p:spPr>
          <a:xfrm>
            <a:off x="8774951" y="3512203"/>
            <a:ext cx="375260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400" dirty="0">
                <a:solidFill>
                  <a:srgbClr val="F2E782"/>
                </a:solidFill>
                <a:latin typeface="Mystical Woods Rough Script"/>
                <a:ea typeface="맑은 고딕"/>
                <a:cs typeface="Calibri"/>
              </a:rPr>
              <a:t>인생 </a:t>
            </a:r>
            <a:r>
              <a:rPr lang="ko-KR" altLang="en-US" sz="5400" dirty="0" err="1">
                <a:solidFill>
                  <a:srgbClr val="F2E782"/>
                </a:solidFill>
                <a:latin typeface="Mystical Woods Rough Script"/>
                <a:ea typeface="맑은 고딕"/>
                <a:cs typeface="Calibri"/>
              </a:rPr>
              <a:t>세장</a:t>
            </a:r>
            <a:endParaRPr lang="ko-KR" altLang="en-US" b="1" dirty="0" err="1">
              <a:solidFill>
                <a:schemeClr val="accent4">
                  <a:lumMod val="60000"/>
                  <a:lumOff val="40000"/>
                </a:schemeClr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6BDDE-5D48-F4F4-F5C1-802AE3198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2C2FD0E-6C20-90C9-FB9E-01D3E3C255B6}"/>
              </a:ext>
            </a:extLst>
          </p:cNvPr>
          <p:cNvSpPr/>
          <p:nvPr/>
        </p:nvSpPr>
        <p:spPr>
          <a:xfrm>
            <a:off x="793790" y="91106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기술설명</a:t>
            </a:r>
            <a:endParaRPr lang="en-US" sz="35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D4A25E6-C290-DC03-491A-61C282583BE8}"/>
              </a:ext>
            </a:extLst>
          </p:cNvPr>
          <p:cNvSpPr/>
          <p:nvPr/>
        </p:nvSpPr>
        <p:spPr>
          <a:xfrm>
            <a:off x="7463552" y="5174456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8D5708-F9D8-56E0-B373-A458179F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88" y="911066"/>
            <a:ext cx="8020243" cy="67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7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368" y="478750"/>
            <a:ext cx="269414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60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나만의 맞춤형 운세 상담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8" y="1168956"/>
            <a:ext cx="2789150" cy="41895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768" y="5650606"/>
            <a:ext cx="1648613" cy="127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신년 타로</a:t>
            </a:r>
            <a:endParaRPr lang="en-US" sz="1300" dirty="0">
              <a:latin typeface="Prata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768" y="6288726"/>
            <a:ext cx="6527125" cy="1340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어떤 주제로 2026년의 운세를 알고 싶은지 질문할 수 있습니다. </a:t>
            </a:r>
            <a:endParaRPr lang="en-US" sz="2000" dirty="0">
              <a:solidFill>
                <a:srgbClr val="000000"/>
              </a:solidFill>
              <a:latin typeface="Raleway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1650"/>
              </a:lnSpc>
            </a:pPr>
            <a:endParaRPr lang="en-US" sz="2000" dirty="0">
              <a:solidFill>
                <a:srgbClr val="CFCBBF"/>
              </a:solidFill>
              <a:latin typeface="Raleway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Ex): "2026년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재물운은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어떨까요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?"</a:t>
            </a:r>
            <a:endParaRPr lang="en-US" sz="2000">
              <a:latin typeface="Raleway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126" y="1168956"/>
            <a:ext cx="2789150" cy="41895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39526" y="5650606"/>
            <a:ext cx="1648613" cy="127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연애 타로</a:t>
            </a:r>
            <a:endParaRPr lang="en-US" sz="1300" dirty="0">
              <a:latin typeface="Prata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ext 4"/>
          <p:cNvSpPr/>
          <p:nvPr/>
        </p:nvSpPr>
        <p:spPr>
          <a:xfrm>
            <a:off x="7639526" y="6288726"/>
            <a:ext cx="6527125" cy="1094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연애에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관해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알아보고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싶은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운세를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질문할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수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있습니다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.</a:t>
            </a:r>
            <a:endParaRPr lang="en-US" sz="2000" dirty="0">
              <a:solidFill>
                <a:srgbClr val="000000"/>
              </a:solidFill>
              <a:latin typeface="Raleway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1650"/>
              </a:lnSpc>
            </a:pPr>
            <a:endParaRPr lang="en-US" sz="2000" dirty="0">
              <a:solidFill>
                <a:srgbClr val="CFCBBF"/>
              </a:solidFill>
              <a:latin typeface="Raleway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1650"/>
              </a:lnSpc>
            </a:pP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Ex): "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새로운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인연은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언제쯤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만날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수 </a:t>
            </a:r>
            <a:r>
              <a:rPr lang="en-US" sz="2000" dirty="0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있을까요</a:t>
            </a:r>
            <a:r>
              <a:rPr lang="en-US" sz="2000" dirty="0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?"</a:t>
            </a:r>
            <a:endParaRPr lang="en-US" sz="2000">
              <a:latin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BB8D6-E069-2233-88CE-86E03089A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597C3BB7-42A9-D37D-269E-1A354B2646FB}"/>
              </a:ext>
            </a:extLst>
          </p:cNvPr>
          <p:cNvSpPr/>
          <p:nvPr/>
        </p:nvSpPr>
        <p:spPr>
          <a:xfrm>
            <a:off x="500713" y="2991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챗봇의 카드 리딩</a:t>
            </a:r>
            <a:endParaRPr lang="en-US" sz="355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52B496A-8996-F409-843B-6D03FBF73689}"/>
              </a:ext>
            </a:extLst>
          </p:cNvPr>
          <p:cNvSpPr/>
          <p:nvPr/>
        </p:nvSpPr>
        <p:spPr>
          <a:xfrm>
            <a:off x="755864" y="1206259"/>
            <a:ext cx="30480" cy="370082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690FF3E5-65DE-EFE4-9913-39C35C1CEE38}"/>
              </a:ext>
            </a:extLst>
          </p:cNvPr>
          <p:cNvSpPr/>
          <p:nvPr/>
        </p:nvSpPr>
        <p:spPr>
          <a:xfrm>
            <a:off x="980536" y="144617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7236CC3-137C-3303-8C84-D13883EFDABA}"/>
              </a:ext>
            </a:extLst>
          </p:cNvPr>
          <p:cNvSpPr/>
          <p:nvPr/>
        </p:nvSpPr>
        <p:spPr>
          <a:xfrm>
            <a:off x="500713" y="12062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DFE2D50-4A6F-BCB5-C46F-2CCC62264065}"/>
              </a:ext>
            </a:extLst>
          </p:cNvPr>
          <p:cNvSpPr/>
          <p:nvPr/>
        </p:nvSpPr>
        <p:spPr>
          <a:xfrm>
            <a:off x="585784" y="12487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DA9D831-A5CB-B9C3-5FB9-84F0E3D38C25}"/>
              </a:ext>
            </a:extLst>
          </p:cNvPr>
          <p:cNvSpPr/>
          <p:nvPr/>
        </p:nvSpPr>
        <p:spPr>
          <a:xfrm>
            <a:off x="1889935" y="1284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사용자 질문 접수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33D9199-EC03-9110-8FDC-FA2B0F6E2C60}"/>
              </a:ext>
            </a:extLst>
          </p:cNvPr>
          <p:cNvSpPr/>
          <p:nvPr/>
        </p:nvSpPr>
        <p:spPr>
          <a:xfrm>
            <a:off x="1889935" y="1774545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신년운세 또는 연애운에 대한 구체적인 질문을 받습니다.</a:t>
            </a:r>
            <a:endParaRPr lang="en-US" sz="175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2295C6CC-1B5C-8B73-AAD8-D173F4A83940}"/>
              </a:ext>
            </a:extLst>
          </p:cNvPr>
          <p:cNvSpPr/>
          <p:nvPr/>
        </p:nvSpPr>
        <p:spPr>
          <a:xfrm>
            <a:off x="980536" y="283098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A7349681-4602-5A49-FEE5-44888FBA8541}"/>
              </a:ext>
            </a:extLst>
          </p:cNvPr>
          <p:cNvSpPr/>
          <p:nvPr/>
        </p:nvSpPr>
        <p:spPr>
          <a:xfrm>
            <a:off x="500713" y="25910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4BCD9C98-2D48-3EDF-9F70-1D01C241DECD}"/>
              </a:ext>
            </a:extLst>
          </p:cNvPr>
          <p:cNvSpPr/>
          <p:nvPr/>
        </p:nvSpPr>
        <p:spPr>
          <a:xfrm>
            <a:off x="585784" y="26335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C6637032-B2DE-CB0B-4896-1E1CD816F49A}"/>
              </a:ext>
            </a:extLst>
          </p:cNvPr>
          <p:cNvSpPr/>
          <p:nvPr/>
        </p:nvSpPr>
        <p:spPr>
          <a:xfrm>
            <a:off x="1889935" y="26689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타로 카드 3장 선택</a:t>
            </a:r>
            <a:endParaRPr lang="en-US" sz="2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489D75D-73EB-45A5-9A94-A145CB1FE167}"/>
              </a:ext>
            </a:extLst>
          </p:cNvPr>
          <p:cNvSpPr/>
          <p:nvPr/>
        </p:nvSpPr>
        <p:spPr>
          <a:xfrm>
            <a:off x="1889935" y="3159361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챗봇이 질문에 가장 적합한 3장의 타로 카드를 직관적으로 뽑습니다.</a:t>
            </a:r>
            <a:endParaRPr lang="en-US" sz="17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4EF5DE32-9219-085C-376E-8E5064F49216}"/>
              </a:ext>
            </a:extLst>
          </p:cNvPr>
          <p:cNvSpPr/>
          <p:nvPr/>
        </p:nvSpPr>
        <p:spPr>
          <a:xfrm>
            <a:off x="980536" y="421580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0F5FF1EA-4042-347F-0B4D-2912B4CF820E}"/>
              </a:ext>
            </a:extLst>
          </p:cNvPr>
          <p:cNvSpPr/>
          <p:nvPr/>
        </p:nvSpPr>
        <p:spPr>
          <a:xfrm>
            <a:off x="500713" y="39758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FAC33AD-6CDD-2A33-91E5-2C8A7CFDAF79}"/>
              </a:ext>
            </a:extLst>
          </p:cNvPr>
          <p:cNvSpPr/>
          <p:nvPr/>
        </p:nvSpPr>
        <p:spPr>
          <a:xfrm>
            <a:off x="585784" y="40183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EEA5AA2-40C5-8AF2-34FD-62174D917D8F}"/>
              </a:ext>
            </a:extLst>
          </p:cNvPr>
          <p:cNvSpPr/>
          <p:nvPr/>
        </p:nvSpPr>
        <p:spPr>
          <a:xfrm>
            <a:off x="1889935" y="4053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카드별 상세 해석 제공</a:t>
            </a:r>
            <a:endParaRPr lang="en-US" sz="22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CDDD5042-CC07-D311-A246-906D964B04E4}"/>
              </a:ext>
            </a:extLst>
          </p:cNvPr>
          <p:cNvSpPr/>
          <p:nvPr/>
        </p:nvSpPr>
        <p:spPr>
          <a:xfrm>
            <a:off x="1889935" y="4544177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각 카드에 대한 심층적인 의미와 질문과의 연관성을 설명합니다.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227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ED89-DBB9-73E8-CDB7-504CA4A0A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243DAF93-D814-346D-2BAE-275B142415DD}"/>
              </a:ext>
            </a:extLst>
          </p:cNvPr>
          <p:cNvSpPr/>
          <p:nvPr/>
        </p:nvSpPr>
        <p:spPr>
          <a:xfrm>
            <a:off x="500713" y="2991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챗봇의 카드 리딩</a:t>
            </a:r>
            <a:endParaRPr lang="en-US" sz="35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A97DC0CB-C662-343A-7709-533708892E89}"/>
              </a:ext>
            </a:extLst>
          </p:cNvPr>
          <p:cNvSpPr/>
          <p:nvPr/>
        </p:nvSpPr>
        <p:spPr>
          <a:xfrm>
            <a:off x="980536" y="144617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BBAA5CFD-E55E-3B4C-ABFB-2982BE43E713}"/>
              </a:ext>
            </a:extLst>
          </p:cNvPr>
          <p:cNvSpPr/>
          <p:nvPr/>
        </p:nvSpPr>
        <p:spPr>
          <a:xfrm>
            <a:off x="500713" y="12062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68DF588-A215-4580-E0D1-4A089070DFBE}"/>
              </a:ext>
            </a:extLst>
          </p:cNvPr>
          <p:cNvSpPr/>
          <p:nvPr/>
        </p:nvSpPr>
        <p:spPr>
          <a:xfrm>
            <a:off x="585784" y="12487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A695DDD-7192-AF8E-D86F-46CD812838C4}"/>
              </a:ext>
            </a:extLst>
          </p:cNvPr>
          <p:cNvSpPr/>
          <p:nvPr/>
        </p:nvSpPr>
        <p:spPr>
          <a:xfrm>
            <a:off x="1889935" y="1284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사용자 질문 접수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3039002-95E7-2123-CEDC-E7DB90A1D6B8}"/>
              </a:ext>
            </a:extLst>
          </p:cNvPr>
          <p:cNvSpPr/>
          <p:nvPr/>
        </p:nvSpPr>
        <p:spPr>
          <a:xfrm>
            <a:off x="1889935" y="1774545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신년운세 또는 연애운에 대한 구체적인 질문을 받습니다.</a:t>
            </a:r>
            <a:endParaRPr lang="en-US" sz="1750" dirty="0"/>
          </a:p>
        </p:txBody>
      </p:sp>
      <p:pic>
        <p:nvPicPr>
          <p:cNvPr id="23" name="그림 2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919680-BD4A-18A1-030B-A021E8E4F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654" y="2267316"/>
            <a:ext cx="8329247" cy="53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C653A-ED16-81F8-937D-EEB96A98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471DDC0E-5811-40A4-52CA-1F53A52AB673}"/>
              </a:ext>
            </a:extLst>
          </p:cNvPr>
          <p:cNvSpPr/>
          <p:nvPr/>
        </p:nvSpPr>
        <p:spPr>
          <a:xfrm>
            <a:off x="500713" y="2991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챗봇의 카드 리딩</a:t>
            </a:r>
            <a:endParaRPr lang="en-US" sz="355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F421D5B7-F018-B7E6-2243-F9674EE88E11}"/>
              </a:ext>
            </a:extLst>
          </p:cNvPr>
          <p:cNvSpPr/>
          <p:nvPr/>
        </p:nvSpPr>
        <p:spPr>
          <a:xfrm>
            <a:off x="1203274" y="176418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8118E2B1-F513-6BF4-DE7C-9F4B381457A0}"/>
              </a:ext>
            </a:extLst>
          </p:cNvPr>
          <p:cNvSpPr/>
          <p:nvPr/>
        </p:nvSpPr>
        <p:spPr>
          <a:xfrm>
            <a:off x="723451" y="15242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A0AC41E-C45C-F6EA-1723-D67FC8A5D524}"/>
              </a:ext>
            </a:extLst>
          </p:cNvPr>
          <p:cNvSpPr/>
          <p:nvPr/>
        </p:nvSpPr>
        <p:spPr>
          <a:xfrm>
            <a:off x="808522" y="15667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40CA8EF-B19C-02D7-3217-4772338D97DD}"/>
              </a:ext>
            </a:extLst>
          </p:cNvPr>
          <p:cNvSpPr/>
          <p:nvPr/>
        </p:nvSpPr>
        <p:spPr>
          <a:xfrm>
            <a:off x="2112673" y="1602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타로 카드 3장 선택</a:t>
            </a:r>
            <a:endParaRPr lang="en-US" sz="2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DEA87DAF-33DE-162C-7F24-3135BDF8F968}"/>
              </a:ext>
            </a:extLst>
          </p:cNvPr>
          <p:cNvSpPr/>
          <p:nvPr/>
        </p:nvSpPr>
        <p:spPr>
          <a:xfrm>
            <a:off x="2112673" y="2092561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챗봇이 질문에 가장 적합한 3장의 타로 카드를 직관적으로 뽑습니다.</a:t>
            </a:r>
            <a:endParaRPr lang="en-US" sz="1750" dirty="0"/>
          </a:p>
        </p:txBody>
      </p:sp>
      <p:pic>
        <p:nvPicPr>
          <p:cNvPr id="2" name="그림 1" descr="텍스트, 스크린샷, 수집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FBB5B4-2CC1-FE88-884F-7A37BEE2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722" y="2743200"/>
            <a:ext cx="8256710" cy="50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6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7EE0-E1A0-E02E-6CD5-76742DD4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7019AC9E-7087-485B-CCF5-6F58782066BC}"/>
              </a:ext>
            </a:extLst>
          </p:cNvPr>
          <p:cNvSpPr/>
          <p:nvPr/>
        </p:nvSpPr>
        <p:spPr>
          <a:xfrm>
            <a:off x="500713" y="2991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챗봇의 카드 리딩</a:t>
            </a:r>
            <a:endParaRPr lang="en-US" sz="35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AEA88166-F969-D291-EF16-008385615623}"/>
              </a:ext>
            </a:extLst>
          </p:cNvPr>
          <p:cNvSpPr/>
          <p:nvPr/>
        </p:nvSpPr>
        <p:spPr>
          <a:xfrm>
            <a:off x="1109490" y="194152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95CA4C5F-2844-E86D-A6DF-26CE9F4D122B}"/>
              </a:ext>
            </a:extLst>
          </p:cNvPr>
          <p:cNvSpPr/>
          <p:nvPr/>
        </p:nvSpPr>
        <p:spPr>
          <a:xfrm>
            <a:off x="629667" y="17016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108302F7-7080-8ECA-B74D-5DFB7F7E533E}"/>
              </a:ext>
            </a:extLst>
          </p:cNvPr>
          <p:cNvSpPr/>
          <p:nvPr/>
        </p:nvSpPr>
        <p:spPr>
          <a:xfrm>
            <a:off x="714738" y="1744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8BC01F4D-A0B8-04D5-FE9A-9E6E9DDE6308}"/>
              </a:ext>
            </a:extLst>
          </p:cNvPr>
          <p:cNvSpPr/>
          <p:nvPr/>
        </p:nvSpPr>
        <p:spPr>
          <a:xfrm>
            <a:off x="2018889" y="1779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카드별 상세 해석 제공</a:t>
            </a:r>
            <a:endParaRPr lang="en-US" sz="22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2AFB5FB0-57CB-6281-B3BD-FECBD56BB9C9}"/>
              </a:ext>
            </a:extLst>
          </p:cNvPr>
          <p:cNvSpPr/>
          <p:nvPr/>
        </p:nvSpPr>
        <p:spPr>
          <a:xfrm>
            <a:off x="2018889" y="2269900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각 카드에 대한 심층적인 의미와 질문과의 연관성을 설명합니다.</a:t>
            </a:r>
            <a:endParaRPr lang="en-US" sz="1750" dirty="0"/>
          </a:p>
        </p:txBody>
      </p:sp>
      <p:pic>
        <p:nvPicPr>
          <p:cNvPr id="22" name="그림 21" descr="텍스트, 스크린샷, 폰트, 보라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1C7D63-4A23-BC08-8423-FE084D1F9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75" y="2796686"/>
            <a:ext cx="8006129" cy="48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3896"/>
            <a:ext cx="549271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일회성 운세가 아닌, </a:t>
            </a:r>
            <a:r>
              <a:rPr lang="en-US" sz="360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지속적인 리딩 경험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229600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6297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카드 3장의 유기적인 관계 해석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0517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사용자의 후속 질문에 따른 맞춤형 답변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473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개인의 고민에 집중하는 심도 깊은 대화</a:t>
            </a:r>
            <a:endParaRPr lang="en-US" sz="1750" dirty="0"/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3B2187-1A5B-A896-B5B1-1BF6FE88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470" y="2661505"/>
            <a:ext cx="8477983" cy="44188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06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기술설명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73354"/>
            <a:ext cx="6108740" cy="49899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3552" y="5174456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C24BF9-6D59-3703-41CA-C4C77D504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229" y="4246318"/>
            <a:ext cx="6853603" cy="3640748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907440-0EEC-ECB0-F2C3-99DC7AF30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766" y="912202"/>
            <a:ext cx="6622805" cy="29234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158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기술설명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2183"/>
            <a:ext cx="13042821" cy="2120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427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196</Words>
  <Application>Microsoft Office PowerPoint</Application>
  <PresentationFormat>사용자 지정</PresentationFormat>
  <Paragraphs>51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Raleway</vt:lpstr>
      <vt:lpstr>Prata</vt:lpstr>
      <vt:lpstr>Mystical Woods Rough Script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kin38</dc:creator>
  <cp:lastModifiedBy>kin3841@gmail.com</cp:lastModifiedBy>
  <cp:revision>89</cp:revision>
  <dcterms:created xsi:type="dcterms:W3CDTF">2025-12-31T05:14:43Z</dcterms:created>
  <dcterms:modified xsi:type="dcterms:W3CDTF">2025-12-31T05:48:51Z</dcterms:modified>
</cp:coreProperties>
</file>